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6"/>
  </p:notesMasterIdLst>
  <p:handoutMasterIdLst>
    <p:handoutMasterId r:id="rId7"/>
  </p:handoutMasterIdLst>
  <p:sldIdLst>
    <p:sldId id="256" r:id="rId2"/>
    <p:sldId id="272" r:id="rId3"/>
    <p:sldId id="274" r:id="rId4"/>
    <p:sldId id="273" r:id="rId5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55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3/31/2025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31/03/2025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3B65E-A283-4722-98DA-9D88A3CB28DA}" type="datetime1">
              <a:rPr lang="en-US" smtClean="0"/>
              <a:t>3/31/2025</a:t>
            </a:fld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B9C9D-937F-4BBA-B894-54CBCF9694AE}" type="datetime1">
              <a:rPr lang="en-US" smtClean="0"/>
              <a:t>3/31/2025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5E500-F5B3-4C29-B1BE-DBDDD70D9013}" type="datetime1">
              <a:rPr lang="en-US" smtClean="0"/>
              <a:t>3/31/2025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Headings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E1230-5934-4DC9-9A9F-392D02D3A36F}" type="datetime1">
              <a:rPr lang="en-US" smtClean="0"/>
              <a:t>3/31/2025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33F90-09D2-4042-B582-BB94399D7EBD}" type="datetime1">
              <a:rPr lang="en-US" smtClean="0"/>
              <a:t>3/31/2025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26CFC-3116-4B2F-9F2B-74BAC1395BDB}" type="datetime1">
              <a:rPr lang="en-US" smtClean="0"/>
              <a:t>3/31/2025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4D360-DF4B-4E91-81BE-812A0C4FC23E}" type="datetime1">
              <a:rPr lang="en-US" smtClean="0"/>
              <a:t>3/31/2025</a:t>
            </a:fld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38395-08CC-4F4D-9446-634D2A8BA9ED}" type="datetime1">
              <a:rPr lang="en-US" smtClean="0"/>
              <a:t>3/31/2025</a:t>
            </a:fld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CBB7F-2B1F-41EC-AF35-E072C36BD2B9}" type="datetime1">
              <a:rPr lang="en-US" smtClean="0"/>
              <a:t>3/31/2025</a:t>
            </a:fld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1C6A3-5E1A-4B61-8F87-D86097EAAA1C}" type="datetime1">
              <a:rPr lang="en-US" smtClean="0"/>
              <a:t>3/31/2025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20499-4DBB-4DDD-BFA9-68891C19AA84}" type="datetime1">
              <a:rPr lang="en-US" smtClean="0"/>
              <a:t>3/31/2025</a:t>
            </a:fld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0C75A7F-0348-4835-97F3-35C620B69C3F}" type="datetime1">
              <a:rPr lang="en-US" smtClean="0"/>
              <a:t>3/31/2025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 dirty="0"/>
              <a:t>Introduction 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Phase 4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6C8013-A01F-43CF-9A45-BADED83A6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48" y="1369368"/>
            <a:ext cx="8229600" cy="4389437"/>
          </a:xfrm>
        </p:spPr>
        <p:txBody>
          <a:bodyPr/>
          <a:lstStyle/>
          <a:p>
            <a:r>
              <a:rPr lang="en-IE" sz="2400" dirty="0"/>
              <a:t>Topics covered in Modules 1,2 &amp; 3.</a:t>
            </a:r>
          </a:p>
          <a:p>
            <a:r>
              <a:rPr lang="en-IE" sz="2400" dirty="0">
                <a:solidFill>
                  <a:srgbClr val="FF0000"/>
                </a:solidFill>
              </a:rPr>
              <a:t>Perimeters and Areas </a:t>
            </a:r>
          </a:p>
          <a:p>
            <a:r>
              <a:rPr lang="en-IE" sz="2400" dirty="0">
                <a:solidFill>
                  <a:srgbClr val="FF0000"/>
                </a:solidFill>
              </a:rPr>
              <a:t>Pythagoras’ Theorem</a:t>
            </a:r>
          </a:p>
          <a:p>
            <a:r>
              <a:rPr lang="en-IE" sz="2400" dirty="0">
                <a:solidFill>
                  <a:srgbClr val="FF0000"/>
                </a:solidFill>
              </a:rPr>
              <a:t>Transformation of Formulae </a:t>
            </a:r>
          </a:p>
          <a:p>
            <a:r>
              <a:rPr lang="en-GB" sz="2400" dirty="0">
                <a:solidFill>
                  <a:srgbClr val="FF0000"/>
                </a:solidFill>
              </a:rPr>
              <a:t>Cutting lists for various items</a:t>
            </a:r>
          </a:p>
          <a:p>
            <a:r>
              <a:rPr lang="en-GB" sz="2400" dirty="0">
                <a:solidFill>
                  <a:srgbClr val="FF0000"/>
                </a:solidFill>
              </a:rPr>
              <a:t>Costings &amp; percentage waste</a:t>
            </a:r>
          </a:p>
          <a:p>
            <a:r>
              <a:rPr lang="en-GB" sz="2400" dirty="0"/>
              <a:t>Ratio &amp; Proportion </a:t>
            </a:r>
          </a:p>
          <a:p>
            <a:r>
              <a:rPr lang="en-GB" sz="2400" dirty="0">
                <a:solidFill>
                  <a:schemeClr val="accent4">
                    <a:lumMod val="75000"/>
                  </a:schemeClr>
                </a:solidFill>
              </a:rPr>
              <a:t>Bar Charts / Pie Charts</a:t>
            </a:r>
          </a:p>
          <a:p>
            <a:r>
              <a:rPr lang="en-GB" sz="2400" dirty="0"/>
              <a:t>Simple Interest</a:t>
            </a:r>
          </a:p>
          <a:p>
            <a:r>
              <a:rPr lang="en-GB" sz="2400" dirty="0"/>
              <a:t>Depreciation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04850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Wood Manufacturing and Finishing</a:t>
            </a:r>
          </a:p>
        </p:txBody>
      </p:sp>
    </p:spTree>
    <p:extLst>
      <p:ext uri="{BB962C8B-B14F-4D97-AF65-F5344CB8AC3E}">
        <p14:creationId xmlns:p14="http://schemas.microsoft.com/office/powerpoint/2010/main" val="149552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48" y="1369368"/>
            <a:ext cx="8229600" cy="4389437"/>
          </a:xfrm>
        </p:spPr>
        <p:txBody>
          <a:bodyPr/>
          <a:lstStyle/>
          <a:p>
            <a:r>
              <a:rPr lang="en-IE" sz="2400" dirty="0"/>
              <a:t>Topics covered this week </a:t>
            </a:r>
          </a:p>
          <a:p>
            <a:r>
              <a:rPr lang="en-IE" sz="2400" dirty="0"/>
              <a:t>Bar Charts </a:t>
            </a:r>
          </a:p>
          <a:p>
            <a:r>
              <a:rPr lang="en-IE" sz="2400" dirty="0"/>
              <a:t>Trend Graphs</a:t>
            </a:r>
          </a:p>
          <a:p>
            <a:r>
              <a:rPr lang="en-IE" sz="2400" dirty="0"/>
              <a:t>Pie Charts </a:t>
            </a:r>
          </a:p>
          <a:p>
            <a:r>
              <a:rPr lang="en-IE" sz="2400" dirty="0"/>
              <a:t>Method: </a:t>
            </a:r>
          </a:p>
          <a:p>
            <a:r>
              <a:rPr lang="en-IE" sz="2400" dirty="0"/>
              <a:t>PowerPoint Demonstrations</a:t>
            </a:r>
          </a:p>
          <a:p>
            <a:r>
              <a:rPr lang="en-IE" sz="2400" dirty="0"/>
              <a:t>Worksheets </a:t>
            </a:r>
          </a:p>
          <a:p>
            <a:r>
              <a:rPr lang="en-IE" sz="2400" dirty="0"/>
              <a:t>Discussion of answers </a:t>
            </a:r>
          </a:p>
          <a:p>
            <a:r>
              <a:rPr lang="en-IE" sz="2400" dirty="0"/>
              <a:t>Answers for worksheets will also be provided so Learners are expected to practice methods outside of class to prepare for assessment in week 10.   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04850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Wood Manufacturing and Finishing Week 4  </a:t>
            </a:r>
          </a:p>
        </p:txBody>
      </p:sp>
    </p:spTree>
    <p:extLst>
      <p:ext uri="{BB962C8B-B14F-4D97-AF65-F5344CB8AC3E}">
        <p14:creationId xmlns:p14="http://schemas.microsoft.com/office/powerpoint/2010/main" val="2567437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3B66C-CDDA-44B7-95B9-383EAE955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79934"/>
          </a:xfrm>
        </p:spPr>
        <p:txBody>
          <a:bodyPr/>
          <a:lstStyle/>
          <a:p>
            <a:r>
              <a:rPr lang="en-IE" dirty="0"/>
              <a:t>Content On Website Week 4 Page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77778-0849-42E2-A906-2596BE164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839816"/>
          </a:xfrm>
        </p:spPr>
        <p:txBody>
          <a:bodyPr/>
          <a:lstStyle/>
          <a:p>
            <a:r>
              <a:rPr lang="en-GB" sz="2400" dirty="0"/>
              <a:t>PowerPoint on Bar Charts</a:t>
            </a:r>
            <a:endParaRPr lang="en-IE" sz="2400" dirty="0"/>
          </a:p>
          <a:p>
            <a:r>
              <a:rPr lang="en-GB" sz="2400" dirty="0"/>
              <a:t>PowerPoint on Trend Graphs </a:t>
            </a:r>
            <a:endParaRPr lang="en-IE" sz="2400" dirty="0"/>
          </a:p>
          <a:p>
            <a:r>
              <a:rPr lang="en-GB" sz="2400" dirty="0"/>
              <a:t>PowerPoint on Pie Charts		                       </a:t>
            </a:r>
          </a:p>
          <a:p>
            <a:r>
              <a:rPr lang="en-GB" sz="2400" dirty="0"/>
              <a:t>Bar Charts</a:t>
            </a:r>
            <a:r>
              <a:rPr lang="en-IE" sz="2400" dirty="0"/>
              <a:t> </a:t>
            </a:r>
            <a:r>
              <a:rPr lang="en-GB" sz="2400" dirty="0"/>
              <a:t>Worksheets</a:t>
            </a:r>
          </a:p>
          <a:p>
            <a:r>
              <a:rPr lang="en-GB" sz="2400" dirty="0"/>
              <a:t>Trend Graphs Worksheets</a:t>
            </a:r>
          </a:p>
          <a:p>
            <a:r>
              <a:rPr lang="en-GB" sz="2400" dirty="0"/>
              <a:t>Pie Charts 1 &amp; 2 Worksheets</a:t>
            </a:r>
          </a:p>
          <a:p>
            <a:r>
              <a:rPr lang="en-GB" sz="2400" dirty="0"/>
              <a:t>All worksheets have answers included or answers are demonstrated in the PowerPoints. </a:t>
            </a:r>
          </a:p>
          <a:p>
            <a:pPr marL="0" indent="0">
              <a:buNone/>
            </a:pPr>
            <a:endParaRPr lang="en-IE" sz="2400" dirty="0"/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183D61-950A-45F2-83DA-7AC8CC780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292632-93A7-463C-A24B-93D3B2E04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1524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627</TotalTime>
  <Words>163</Words>
  <Application>Microsoft Office PowerPoint</Application>
  <PresentationFormat>On-screen Show (4:3)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Calibri Light</vt:lpstr>
      <vt:lpstr>Times New Roman</vt:lpstr>
      <vt:lpstr>Wingdings 2</vt:lpstr>
      <vt:lpstr>Flow</vt:lpstr>
      <vt:lpstr>Wood Manufacturing &amp; Finishing Introduction  </vt:lpstr>
      <vt:lpstr>PowerPoint Presentation</vt:lpstr>
      <vt:lpstr>PowerPoint Presentation</vt:lpstr>
      <vt:lpstr>Content On Website Week 4 Page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86</cp:revision>
  <cp:lastPrinted>2020-09-29T10:33:36Z</cp:lastPrinted>
  <dcterms:created xsi:type="dcterms:W3CDTF">2007-01-25T21:43:12Z</dcterms:created>
  <dcterms:modified xsi:type="dcterms:W3CDTF">2025-03-31T10:48:15Z</dcterms:modified>
  <cp:contentStatus/>
</cp:coreProperties>
</file>