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6"/>
  </p:notesMasterIdLst>
  <p:handoutMasterIdLst>
    <p:handoutMasterId r:id="rId7"/>
  </p:handoutMasterIdLst>
  <p:sldIdLst>
    <p:sldId id="256" r:id="rId2"/>
    <p:sldId id="272" r:id="rId3"/>
    <p:sldId id="274" r:id="rId4"/>
    <p:sldId id="273" r:id="rId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7" autoAdjust="0"/>
    <p:restoredTop sz="94660"/>
  </p:normalViewPr>
  <p:slideViewPr>
    <p:cSldViewPr>
      <p:cViewPr varScale="1">
        <p:scale>
          <a:sx n="88" d="100"/>
          <a:sy n="88" d="100"/>
        </p:scale>
        <p:origin x="58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3/31/2025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31/03/2025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0138F-B99C-4CF4-BB54-21CA32494C6C}" type="datetime1">
              <a:rPr lang="en-US" smtClean="0"/>
              <a:t>3/31/2025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EE439-D662-4F29-A560-2C6518C9DB3F}" type="datetime1">
              <a:rPr lang="en-US" smtClean="0"/>
              <a:t>3/31/2025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01E2-CE70-43EE-A78F-3D2766EE4123}" type="datetime1">
              <a:rPr lang="en-US" smtClean="0"/>
              <a:t>3/31/2025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CE8FE-8087-4D7D-AE22-76BAE420AF91}" type="datetime1">
              <a:rPr lang="en-US" smtClean="0"/>
              <a:t>3/31/2025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606EC-9180-4CD2-A018-98DB2282E817}" type="datetime1">
              <a:rPr lang="en-US" smtClean="0"/>
              <a:t>3/31/2025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9CEB2-7D13-4145-903E-6F2A42090018}" type="datetime1">
              <a:rPr lang="en-US" smtClean="0"/>
              <a:t>3/31/2025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79804-C0C0-4413-81AF-9F7D085C434B}" type="datetime1">
              <a:rPr lang="en-US" smtClean="0"/>
              <a:t>3/31/2025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40410-C489-4D38-83B6-E13B8C355400}" type="datetime1">
              <a:rPr lang="en-US" smtClean="0"/>
              <a:t>3/31/2025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0485F-A35E-449A-ACEC-37EA04531D09}" type="datetime1">
              <a:rPr lang="en-US" smtClean="0"/>
              <a:t>3/31/2025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85F4C-D658-45EB-9D8C-8EA18D5EF761}" type="datetime1">
              <a:rPr lang="en-US" smtClean="0"/>
              <a:t>3/31/2025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E60A6-E74B-4270-96C6-E3188B360178}" type="datetime1">
              <a:rPr lang="en-US" smtClean="0"/>
              <a:t>3/31/2025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1472557-1B14-49B0-A903-E704C17D8E1A}" type="datetime1">
              <a:rPr lang="en-US" smtClean="0"/>
              <a:t>3/31/2025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Introduction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IE" sz="2400" dirty="0"/>
              <a:t>Topics covered in Modules 1,2 &amp; 3.</a:t>
            </a:r>
          </a:p>
          <a:p>
            <a:r>
              <a:rPr lang="en-IE" sz="2400" dirty="0">
                <a:solidFill>
                  <a:srgbClr val="FF0000"/>
                </a:solidFill>
              </a:rPr>
              <a:t>Perimeters and Areas </a:t>
            </a:r>
          </a:p>
          <a:p>
            <a:r>
              <a:rPr lang="en-IE" sz="2400" dirty="0">
                <a:solidFill>
                  <a:srgbClr val="FF0000"/>
                </a:solidFill>
              </a:rPr>
              <a:t>Pythagoras’ Theorem</a:t>
            </a:r>
          </a:p>
          <a:p>
            <a:r>
              <a:rPr lang="en-IE" sz="2400" dirty="0">
                <a:solidFill>
                  <a:srgbClr val="FF0000"/>
                </a:solidFill>
              </a:rPr>
              <a:t>Transformation of Formulae </a:t>
            </a:r>
          </a:p>
          <a:p>
            <a:r>
              <a:rPr lang="en-GB" sz="2400" dirty="0">
                <a:solidFill>
                  <a:srgbClr val="FF0000"/>
                </a:solidFill>
              </a:rPr>
              <a:t>Cutting lists for various items</a:t>
            </a:r>
          </a:p>
          <a:p>
            <a:r>
              <a:rPr lang="en-GB" sz="2400" dirty="0">
                <a:solidFill>
                  <a:srgbClr val="FF0000"/>
                </a:solidFill>
              </a:rPr>
              <a:t>Costings &amp; </a:t>
            </a:r>
            <a:r>
              <a:rPr lang="en-GB" sz="2400" dirty="0">
                <a:solidFill>
                  <a:srgbClr val="0070C0"/>
                </a:solidFill>
              </a:rPr>
              <a:t>Per</a:t>
            </a:r>
            <a:r>
              <a:rPr lang="en-GB" sz="2400" dirty="0">
                <a:solidFill>
                  <a:schemeClr val="accent6">
                    <a:lumMod val="50000"/>
                  </a:schemeClr>
                </a:solidFill>
              </a:rPr>
              <a:t>centage waste</a:t>
            </a:r>
          </a:p>
          <a:p>
            <a:r>
              <a:rPr lang="en-GB" sz="2400" dirty="0">
                <a:solidFill>
                  <a:srgbClr val="FF0000"/>
                </a:solidFill>
              </a:rPr>
              <a:t>Bar Charts / Pie Charts</a:t>
            </a:r>
            <a:endParaRPr lang="en-GB" sz="2400" dirty="0">
              <a:solidFill>
                <a:srgbClr val="0070C0"/>
              </a:solidFill>
            </a:endParaRPr>
          </a:p>
          <a:p>
            <a:r>
              <a:rPr lang="en-GB" sz="2400" dirty="0">
                <a:solidFill>
                  <a:schemeClr val="accent6">
                    <a:lumMod val="50000"/>
                  </a:schemeClr>
                </a:solidFill>
              </a:rPr>
              <a:t>Ratio &amp; Proportion </a:t>
            </a:r>
          </a:p>
          <a:p>
            <a:r>
              <a:rPr lang="en-GB" sz="2400" dirty="0">
                <a:solidFill>
                  <a:schemeClr val="accent6">
                    <a:lumMod val="50000"/>
                  </a:schemeClr>
                </a:solidFill>
              </a:rPr>
              <a:t>Simple Interest &amp; Compound Interest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Wood Manufacturing and Finishing</a:t>
            </a:r>
          </a:p>
        </p:txBody>
      </p:sp>
    </p:spTree>
    <p:extLst>
      <p:ext uri="{BB962C8B-B14F-4D97-AF65-F5344CB8AC3E}">
        <p14:creationId xmlns:p14="http://schemas.microsoft.com/office/powerpoint/2010/main" val="149552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IE" sz="2400" dirty="0"/>
              <a:t>Topics covered this week </a:t>
            </a:r>
          </a:p>
          <a:p>
            <a:r>
              <a:rPr lang="en-IE" sz="2400" dirty="0"/>
              <a:t>Percentage Waste</a:t>
            </a:r>
          </a:p>
          <a:p>
            <a:r>
              <a:rPr lang="en-IE" sz="2400" dirty="0"/>
              <a:t>Percentage of Quantities </a:t>
            </a:r>
          </a:p>
          <a:p>
            <a:r>
              <a:rPr lang="en-IE" sz="2400" dirty="0"/>
              <a:t>Ratios &amp; Proportions  </a:t>
            </a:r>
          </a:p>
          <a:p>
            <a:r>
              <a:rPr lang="en-IE" sz="2400" dirty="0"/>
              <a:t>Simple Interest &amp; Compound Interest</a:t>
            </a:r>
          </a:p>
          <a:p>
            <a:r>
              <a:rPr lang="en-IE" sz="2400" dirty="0"/>
              <a:t>Method: </a:t>
            </a:r>
          </a:p>
          <a:p>
            <a:r>
              <a:rPr lang="en-IE" sz="2400" dirty="0"/>
              <a:t>PowerPoint Demonstrations</a:t>
            </a:r>
          </a:p>
          <a:p>
            <a:r>
              <a:rPr lang="en-IE" sz="2400" dirty="0"/>
              <a:t>Worksheets </a:t>
            </a:r>
          </a:p>
          <a:p>
            <a:r>
              <a:rPr lang="en-IE" sz="2400" dirty="0"/>
              <a:t>Discussion of answers </a:t>
            </a:r>
          </a:p>
          <a:p>
            <a:r>
              <a:rPr lang="en-IE" sz="2400" dirty="0"/>
              <a:t>Answers for worksheets will also be provided so Learners are expected to practice methods outside of class to prepare for assessment in week 10.   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2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Wood Manufacturing and Finishing Week 5&amp;6  </a:t>
            </a:r>
          </a:p>
        </p:txBody>
      </p:sp>
    </p:spTree>
    <p:extLst>
      <p:ext uri="{BB962C8B-B14F-4D97-AF65-F5344CB8AC3E}">
        <p14:creationId xmlns:p14="http://schemas.microsoft.com/office/powerpoint/2010/main" val="2567437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B66C-CDDA-44B7-95B9-383EAE955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934"/>
          </a:xfrm>
        </p:spPr>
        <p:txBody>
          <a:bodyPr/>
          <a:lstStyle/>
          <a:p>
            <a:r>
              <a:rPr lang="en-IE" dirty="0"/>
              <a:t>Content On Website Week 5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77778-0849-42E2-A906-2596BE164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GB" sz="2400" dirty="0"/>
              <a:t>PowerPoint on </a:t>
            </a:r>
            <a:r>
              <a:rPr lang="en-IE" sz="2400" dirty="0"/>
              <a:t>Percentage Waste</a:t>
            </a:r>
          </a:p>
          <a:p>
            <a:r>
              <a:rPr lang="en-GB" sz="2400" dirty="0"/>
              <a:t>PowerPoint on </a:t>
            </a:r>
            <a:r>
              <a:rPr lang="en-IE" sz="2400" dirty="0"/>
              <a:t>Percentage of Quantities </a:t>
            </a:r>
          </a:p>
          <a:p>
            <a:r>
              <a:rPr lang="en-GB" sz="2400" dirty="0"/>
              <a:t>PowerPoint on </a:t>
            </a:r>
            <a:r>
              <a:rPr lang="en-IE" sz="2400" dirty="0"/>
              <a:t>Ratios &amp; Proportions  </a:t>
            </a:r>
          </a:p>
          <a:p>
            <a:r>
              <a:rPr lang="en-GB" sz="2400" dirty="0"/>
              <a:t>PowerPoint on </a:t>
            </a:r>
            <a:r>
              <a:rPr lang="en-IE" sz="2400" dirty="0"/>
              <a:t>Simple Interest &amp; Compound Interest</a:t>
            </a:r>
            <a:r>
              <a:rPr lang="en-GB" sz="2400" dirty="0"/>
              <a:t> </a:t>
            </a:r>
          </a:p>
          <a:p>
            <a:r>
              <a:rPr lang="en-IE" sz="2400" dirty="0"/>
              <a:t>Percentage Waste </a:t>
            </a:r>
            <a:r>
              <a:rPr lang="en-GB" sz="2400" dirty="0"/>
              <a:t>Worksheets</a:t>
            </a:r>
          </a:p>
          <a:p>
            <a:r>
              <a:rPr lang="en-GB" sz="2400" dirty="0"/>
              <a:t>Trend Graphs Worksheets</a:t>
            </a:r>
          </a:p>
          <a:p>
            <a:r>
              <a:rPr lang="en-IE" sz="2400" dirty="0"/>
              <a:t>Percentage of Quantities </a:t>
            </a:r>
            <a:r>
              <a:rPr lang="en-GB" sz="2400" dirty="0"/>
              <a:t>Worksheets</a:t>
            </a:r>
          </a:p>
          <a:p>
            <a:r>
              <a:rPr lang="en-IE" sz="2400" dirty="0"/>
              <a:t>Ratios &amp; Proportions Worksheets </a:t>
            </a:r>
          </a:p>
          <a:p>
            <a:r>
              <a:rPr lang="en-IE" sz="2400" dirty="0"/>
              <a:t>Simple Interest &amp; Compound Interest</a:t>
            </a:r>
            <a:r>
              <a:rPr lang="en-GB" sz="2400" dirty="0"/>
              <a:t> Work sheets </a:t>
            </a:r>
          </a:p>
          <a:p>
            <a:r>
              <a:rPr lang="en-GB" sz="2400" dirty="0"/>
              <a:t>All worksheets have answers included or answers are demonstrated in the PowerPoints.</a:t>
            </a:r>
          </a:p>
          <a:p>
            <a:pPr marL="0" indent="0">
              <a:buNone/>
            </a:pPr>
            <a:endParaRPr lang="en-IE" sz="2400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83D61-950A-45F2-83DA-7AC8CC780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292632-93A7-463C-A24B-93D3B2E04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52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635</TotalTime>
  <Words>187</Words>
  <Application>Microsoft Office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Times New Roman</vt:lpstr>
      <vt:lpstr>Wingdings 2</vt:lpstr>
      <vt:lpstr>Flow</vt:lpstr>
      <vt:lpstr>Wood Manufacturing &amp; Finishing Introduction  </vt:lpstr>
      <vt:lpstr>PowerPoint Presentation</vt:lpstr>
      <vt:lpstr>PowerPoint Presentation</vt:lpstr>
      <vt:lpstr>Content On Website Week 5 Page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88</cp:revision>
  <cp:lastPrinted>2020-09-29T10:33:36Z</cp:lastPrinted>
  <dcterms:created xsi:type="dcterms:W3CDTF">2007-01-25T21:43:12Z</dcterms:created>
  <dcterms:modified xsi:type="dcterms:W3CDTF">2025-03-31T11:39:55Z</dcterms:modified>
  <cp:contentStatus/>
</cp:coreProperties>
</file>